
<file path=[Content_Types].xml><?xml version="1.0" encoding="utf-8"?>
<Types xmlns="http://schemas.openxmlformats.org/package/2006/content-types">
  <Default Extension="bmp" ContentType="image/bmp"/>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62" r:id="rId2"/>
    <p:sldId id="256" r:id="rId3"/>
    <p:sldId id="257" r:id="rId4"/>
    <p:sldId id="258"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63" autoAdjust="0"/>
  </p:normalViewPr>
  <p:slideViewPr>
    <p:cSldViewPr>
      <p:cViewPr varScale="1">
        <p:scale>
          <a:sx n="48" d="100"/>
          <a:sy n="48" d="100"/>
        </p:scale>
        <p:origin x="-1146" y="-108"/>
      </p:cViewPr>
      <p:guideLst>
        <p:guide orient="horz" pos="2160"/>
        <p:guide pos="2880"/>
      </p:guideLst>
    </p:cSldViewPr>
  </p:slideViewPr>
  <p:outlineViewPr>
    <p:cViewPr>
      <p:scale>
        <a:sx n="33" d="100"/>
        <a:sy n="33" d="100"/>
      </p:scale>
      <p:origin x="48"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0EA94A8-4E37-4920-A0B2-9C728449C64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EA94A8-4E37-4920-A0B2-9C728449C64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0EA94A8-4E37-4920-A0B2-9C728449C64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EA94A8-4E37-4920-A0B2-9C728449C648}"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EA94A8-4E37-4920-A0B2-9C728449C648}"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10EA94A8-4E37-4920-A0B2-9C728449C648}"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0EA94A8-4E37-4920-A0B2-9C728449C64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A94A8-4E37-4920-A0B2-9C728449C64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10EA94A8-4E37-4920-A0B2-9C728449C648}" type="datetimeFigureOut">
              <a:rPr lang="en-US" smtClean="0"/>
              <a:t>5/3/2013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46854AA-8464-4563-9C73-C184C38785FF}"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b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Typhoons: Natures </a:t>
            </a:r>
            <a:r>
              <a:rPr lang="en-US" dirty="0" err="1" smtClean="0"/>
              <a:t>Boogyman</a:t>
            </a:r>
            <a:r>
              <a:rPr lang="en-US" dirty="0" smtClean="0"/>
              <a:t> (Boo!!)</a:t>
            </a:r>
            <a:endParaRPr lang="en-US" dirty="0"/>
          </a:p>
        </p:txBody>
      </p:sp>
      <p:sp>
        <p:nvSpPr>
          <p:cNvPr id="5" name="Subtitle 4"/>
          <p:cNvSpPr>
            <a:spLocks noGrp="1"/>
          </p:cNvSpPr>
          <p:nvPr>
            <p:ph type="subTitle" idx="1"/>
          </p:nvPr>
        </p:nvSpPr>
        <p:spPr/>
        <p:txBody>
          <a:bodyPr/>
          <a:lstStyle/>
          <a:p>
            <a:r>
              <a:rPr lang="en-US" dirty="0" err="1" smtClean="0"/>
              <a:t>Mckenzie</a:t>
            </a:r>
            <a:r>
              <a:rPr lang="en-US" dirty="0" smtClean="0"/>
              <a:t> Long</a:t>
            </a:r>
          </a:p>
          <a:p>
            <a:r>
              <a:rPr lang="en-US" dirty="0" smtClean="0"/>
              <a:t>Science</a:t>
            </a:r>
          </a:p>
          <a:p>
            <a:r>
              <a:rPr lang="en-US" dirty="0" smtClean="0"/>
              <a:t>Shepard</a:t>
            </a:r>
            <a:endParaRPr lang="en-US" dirty="0"/>
          </a:p>
        </p:txBody>
      </p:sp>
    </p:spTree>
    <p:extLst>
      <p:ext uri="{BB962C8B-B14F-4D97-AF65-F5344CB8AC3E}">
        <p14:creationId xmlns:p14="http://schemas.microsoft.com/office/powerpoint/2010/main" val="1780286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3903641"/>
            <a:ext cx="3657600" cy="2923729"/>
          </a:xfrm>
          <a:prstGeom prst="rect">
            <a:avLst/>
          </a:prstGeom>
        </p:spPr>
      </p:pic>
      <p:sp>
        <p:nvSpPr>
          <p:cNvPr id="3" name="Subtitle 2"/>
          <p:cNvSpPr>
            <a:spLocks noGrp="1"/>
          </p:cNvSpPr>
          <p:nvPr>
            <p:ph idx="1"/>
          </p:nvPr>
        </p:nvSpPr>
        <p:spPr/>
        <p:txBody>
          <a:bodyPr>
            <a:normAutofit/>
          </a:bodyPr>
          <a:lstStyle/>
          <a:p>
            <a:r>
              <a:rPr lang="en-US" sz="2400" dirty="0" smtClean="0"/>
              <a:t>A typhoon is a mature tropical cyclone that develops in the north western part of the pacific ocean between 180 degrees and 100 degrees. </a:t>
            </a:r>
            <a:endParaRPr lang="en-US" sz="2400" dirty="0"/>
          </a:p>
        </p:txBody>
      </p:sp>
      <p:sp>
        <p:nvSpPr>
          <p:cNvPr id="2" name="Title 1"/>
          <p:cNvSpPr>
            <a:spLocks noGrp="1"/>
          </p:cNvSpPr>
          <p:nvPr>
            <p:ph type="title"/>
          </p:nvPr>
        </p:nvSpPr>
        <p:spPr/>
        <p:txBody>
          <a:bodyPr>
            <a:normAutofit/>
          </a:bodyPr>
          <a:lstStyle/>
          <a:p>
            <a:r>
              <a:rPr lang="en-US" dirty="0" smtClean="0"/>
              <a:t> What is a Typhoon?</a:t>
            </a:r>
            <a:endParaRPr lang="en-US" dirty="0"/>
          </a:p>
        </p:txBody>
      </p:sp>
    </p:spTree>
    <p:extLst>
      <p:ext uri="{BB962C8B-B14F-4D97-AF65-F5344CB8AC3E}">
        <p14:creationId xmlns:p14="http://schemas.microsoft.com/office/powerpoint/2010/main" val="19528546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Several atmospheric ingredients  must come together for a typhoon to form. Since a typhoon is just another term for hurricane, The same conditions apply for both. They are seven atmospheric conditions witch if met could cause a typhoon.</a:t>
            </a:r>
            <a:endParaRPr lang="en-US" dirty="0"/>
          </a:p>
        </p:txBody>
      </p:sp>
      <p:sp>
        <p:nvSpPr>
          <p:cNvPr id="2" name="Title 1"/>
          <p:cNvSpPr>
            <a:spLocks noGrp="1"/>
          </p:cNvSpPr>
          <p:nvPr>
            <p:ph type="title"/>
          </p:nvPr>
        </p:nvSpPr>
        <p:spPr/>
        <p:txBody>
          <a:bodyPr/>
          <a:lstStyle/>
          <a:p>
            <a:r>
              <a:rPr lang="en-US" dirty="0" smtClean="0"/>
              <a:t>Conditions</a:t>
            </a:r>
            <a:endParaRPr lang="en-US" dirty="0"/>
          </a:p>
        </p:txBody>
      </p:sp>
    </p:spTree>
    <p:extLst>
      <p:ext uri="{BB962C8B-B14F-4D97-AF65-F5344CB8AC3E}">
        <p14:creationId xmlns:p14="http://schemas.microsoft.com/office/powerpoint/2010/main" val="2379486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Typhoons typically last up to 8 to 12 hours during witch the previous normal weather gradually changes. Wind force gradually builds up more and more with very heavy rain as it comes closer the nearer the eye of the typhoon gets to you, the stronger the wind gets.</a:t>
            </a:r>
            <a:endParaRPr lang="en-US" dirty="0"/>
          </a:p>
        </p:txBody>
      </p:sp>
      <p:sp>
        <p:nvSpPr>
          <p:cNvPr id="3" name="Title 2"/>
          <p:cNvSpPr>
            <a:spLocks noGrp="1"/>
          </p:cNvSpPr>
          <p:nvPr>
            <p:ph type="title"/>
          </p:nvPr>
        </p:nvSpPr>
        <p:spPr/>
        <p:txBody>
          <a:bodyPr/>
          <a:lstStyle/>
          <a:p>
            <a:r>
              <a:rPr lang="en-US" dirty="0" smtClean="0"/>
              <a:t>How long do the last?</a:t>
            </a:r>
            <a:endParaRPr lang="en-US" dirty="0"/>
          </a:p>
        </p:txBody>
      </p:sp>
    </p:spTree>
    <p:extLst>
      <p:ext uri="{BB962C8B-B14F-4D97-AF65-F5344CB8AC3E}">
        <p14:creationId xmlns:p14="http://schemas.microsoft.com/office/powerpoint/2010/main" val="112698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3810000"/>
            <a:ext cx="4343400" cy="3048000"/>
          </a:xfrm>
          <a:prstGeom prst="rect">
            <a:avLst/>
          </a:prstGeom>
        </p:spPr>
      </p:pic>
      <p:sp>
        <p:nvSpPr>
          <p:cNvPr id="2" name="Content Placeholder 1"/>
          <p:cNvSpPr>
            <a:spLocks noGrp="1"/>
          </p:cNvSpPr>
          <p:nvPr>
            <p:ph idx="1"/>
          </p:nvPr>
        </p:nvSpPr>
        <p:spPr/>
        <p:txBody>
          <a:bodyPr/>
          <a:lstStyle/>
          <a:p>
            <a:r>
              <a:rPr lang="en-US" dirty="0" smtClean="0">
                <a:solidFill>
                  <a:schemeClr val="bg2">
                    <a:lumMod val="25000"/>
                  </a:schemeClr>
                </a:solidFill>
              </a:rPr>
              <a:t>Typhoons usually occur at the beginning of may, ending at the end of the month </a:t>
            </a:r>
            <a:r>
              <a:rPr lang="en-US" dirty="0" err="1" smtClean="0">
                <a:solidFill>
                  <a:schemeClr val="bg2">
                    <a:lumMod val="25000"/>
                  </a:schemeClr>
                </a:solidFill>
              </a:rPr>
              <a:t>december</a:t>
            </a:r>
            <a:r>
              <a:rPr lang="en-US" dirty="0" smtClean="0">
                <a:solidFill>
                  <a:schemeClr val="bg2">
                    <a:lumMod val="25000"/>
                  </a:schemeClr>
                </a:solidFill>
              </a:rPr>
              <a:t>. High </a:t>
            </a:r>
            <a:r>
              <a:rPr lang="en-US" dirty="0">
                <a:solidFill>
                  <a:schemeClr val="bg2">
                    <a:lumMod val="25000"/>
                  </a:schemeClr>
                </a:solidFill>
              </a:rPr>
              <a:t>on </a:t>
            </a:r>
            <a:r>
              <a:rPr lang="en-US" dirty="0" smtClean="0">
                <a:solidFill>
                  <a:schemeClr val="bg2">
                    <a:lumMod val="25000"/>
                  </a:schemeClr>
                </a:solidFill>
              </a:rPr>
              <a:t>winds pushes the surface of the waters ahead of the system.</a:t>
            </a:r>
            <a:endParaRPr lang="en-US" dirty="0">
              <a:solidFill>
                <a:schemeClr val="bg2">
                  <a:lumMod val="25000"/>
                </a:schemeClr>
              </a:solidFill>
            </a:endParaRPr>
          </a:p>
        </p:txBody>
      </p:sp>
      <p:sp>
        <p:nvSpPr>
          <p:cNvPr id="3" name="Title 2"/>
          <p:cNvSpPr>
            <a:spLocks noGrp="1"/>
          </p:cNvSpPr>
          <p:nvPr>
            <p:ph type="title"/>
          </p:nvPr>
        </p:nvSpPr>
        <p:spPr/>
        <p:txBody>
          <a:bodyPr/>
          <a:lstStyle/>
          <a:p>
            <a:r>
              <a:rPr lang="en-US" dirty="0" smtClean="0"/>
              <a:t>When do they occur?</a:t>
            </a:r>
            <a:endParaRPr lang="en-US" dirty="0"/>
          </a:p>
        </p:txBody>
      </p:sp>
    </p:spTree>
    <p:extLst>
      <p:ext uri="{BB962C8B-B14F-4D97-AF65-F5344CB8AC3E}">
        <p14:creationId xmlns:p14="http://schemas.microsoft.com/office/powerpoint/2010/main" val="37064807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Typhoons can cause a lot of damage like homes and buildings it can call for millions and millions of dollars by damage depending on the category. </a:t>
            </a:r>
            <a:endParaRPr lang="en-US" dirty="0"/>
          </a:p>
        </p:txBody>
      </p:sp>
      <p:sp>
        <p:nvSpPr>
          <p:cNvPr id="3" name="Title 2"/>
          <p:cNvSpPr>
            <a:spLocks noGrp="1"/>
          </p:cNvSpPr>
          <p:nvPr>
            <p:ph type="title"/>
          </p:nvPr>
        </p:nvSpPr>
        <p:spPr/>
        <p:txBody>
          <a:bodyPr>
            <a:normAutofit fontScale="90000"/>
          </a:bodyPr>
          <a:lstStyle/>
          <a:p>
            <a:r>
              <a:rPr lang="en-US" dirty="0" smtClean="0"/>
              <a:t>How much damage can they cause?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9150" y="3733800"/>
            <a:ext cx="4584050" cy="3124201"/>
          </a:xfrm>
          <a:prstGeom prst="rect">
            <a:avLst/>
          </a:prstGeom>
        </p:spPr>
      </p:pic>
    </p:spTree>
    <p:extLst>
      <p:ext uri="{BB962C8B-B14F-4D97-AF65-F5344CB8AC3E}">
        <p14:creationId xmlns:p14="http://schemas.microsoft.com/office/powerpoint/2010/main" val="731603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Typhoons are powerful storms with developed over water in the earths tropical regions that destructive swirling winds can reach up to 200 mph. They can have the ability to cause large scale </a:t>
            </a:r>
            <a:r>
              <a:rPr lang="en-US" dirty="0" err="1" smtClean="0"/>
              <a:t>desrution</a:t>
            </a:r>
            <a:r>
              <a:rPr lang="en-US" dirty="0" smtClean="0"/>
              <a:t>.</a:t>
            </a:r>
            <a:endParaRPr lang="en-US" dirty="0"/>
          </a:p>
        </p:txBody>
      </p:sp>
      <p:sp>
        <p:nvSpPr>
          <p:cNvPr id="3" name="Title 2"/>
          <p:cNvSpPr>
            <a:spLocks noGrp="1"/>
          </p:cNvSpPr>
          <p:nvPr>
            <p:ph type="title"/>
          </p:nvPr>
        </p:nvSpPr>
        <p:spPr/>
        <p:txBody>
          <a:bodyPr/>
          <a:lstStyle/>
          <a:p>
            <a:r>
              <a:rPr lang="en-US" dirty="0" smtClean="0"/>
              <a:t>How powerful are they?</a:t>
            </a:r>
            <a:endParaRPr lang="en-US" dirty="0"/>
          </a:p>
        </p:txBody>
      </p:sp>
    </p:spTree>
    <p:extLst>
      <p:ext uri="{BB962C8B-B14F-4D97-AF65-F5344CB8AC3E}">
        <p14:creationId xmlns:p14="http://schemas.microsoft.com/office/powerpoint/2010/main" val="20246275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76</TotalTime>
  <Words>253</Words>
  <Application>Microsoft Office PowerPoint</Application>
  <PresentationFormat>On-screen Show (4:3)</PresentationFormat>
  <Paragraphs>16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Waveform</vt:lpstr>
      <vt:lpstr>Typhoons: Natures Boogyman (Boo!!)</vt:lpstr>
      <vt:lpstr> What is a Typhoon?</vt:lpstr>
      <vt:lpstr>Conditions</vt:lpstr>
      <vt:lpstr>How long do the last?</vt:lpstr>
      <vt:lpstr>When do they occur?</vt:lpstr>
      <vt:lpstr>How much damage can they cause?</vt:lpstr>
      <vt:lpstr>How powerful are they?</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Typhoons</dc:title>
  <dc:creator>Haywood County Schools</dc:creator>
  <cp:lastModifiedBy>Haywood County Schools</cp:lastModifiedBy>
  <cp:revision>8</cp:revision>
  <dcterms:created xsi:type="dcterms:W3CDTF">2013-05-02T12:08:27Z</dcterms:created>
  <dcterms:modified xsi:type="dcterms:W3CDTF">2013-05-03T12:59:52Z</dcterms:modified>
</cp:coreProperties>
</file>